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autoCompressPictures="0">
  <p:sldMasterIdLst>
    <p:sldMasterId id="2147483674" r:id="rId14"/>
  </p:sldMasterIdLst>
  <p:sldIdLst>
    <p:sldId id="256" r:id="rId16"/>
    <p:sldId id="257" r:id="rId17"/>
    <p:sldId id="260" r:id="rId18"/>
    <p:sldId id="261" r:id="rId19"/>
    <p:sldId id="262" r:id="rId20"/>
    <p:sldId id="263" r:id="rId21"/>
    <p:sldId id="264" r:id="rId22"/>
    <p:sldId id="265" r:id="rId23"/>
    <p:sldId id="266" r:id="rId24"/>
  </p:sldIdLst>
  <p:sldSz cx="9144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8" userDrawn="1">
          <p15:clr>
            <a:srgbClr val="A4A3A4"/>
          </p15:clr>
        </p15:guide>
        <p15:guide id="1" pos="28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printerSettings" Target="printerSettings/printerSettings1.bin"></Relationship><Relationship Id="rId2" Type="http://schemas.openxmlformats.org/officeDocument/2006/relationships/tableStyles" Target="tableStyles.xml"></Relationship><Relationship Id="rId14" Type="http://schemas.openxmlformats.org/officeDocument/2006/relationships/slideMaster" Target="slideMasters/slideMaster1.xml"></Relationship><Relationship Id="rId15" Type="http://schemas.openxmlformats.org/officeDocument/2006/relationships/theme" Target="theme/theme1.xml"></Relationship><Relationship Id="rId16" Type="http://schemas.openxmlformats.org/officeDocument/2006/relationships/slide" Target="slides/slide1.xml"></Relationship><Relationship Id="rId17" Type="http://schemas.openxmlformats.org/officeDocument/2006/relationships/slide" Target="slides/slide2.xml"></Relationship><Relationship Id="rId18" Type="http://schemas.openxmlformats.org/officeDocument/2006/relationships/slide" Target="slides/slide3.xml"></Relationship><Relationship Id="rId19" Type="http://schemas.openxmlformats.org/officeDocument/2006/relationships/slide" Target="slides/slide4.xml"></Relationship><Relationship Id="rId20" Type="http://schemas.openxmlformats.org/officeDocument/2006/relationships/slide" Target="slides/slide5.xml"></Relationship><Relationship Id="rId21" Type="http://schemas.openxmlformats.org/officeDocument/2006/relationships/slide" Target="slides/slide6.xml"></Relationship><Relationship Id="rId22" Type="http://schemas.openxmlformats.org/officeDocument/2006/relationships/slide" Target="slides/slide7.xml"></Relationship><Relationship Id="rId23" Type="http://schemas.openxmlformats.org/officeDocument/2006/relationships/slide" Target="slides/slide8.xml"></Relationship><Relationship Id="rId24" Type="http://schemas.openxmlformats.org/officeDocument/2006/relationships/slide" Target="slides/slide9.xml"></Relationship><Relationship Id="rId25" Type="http://schemas.openxmlformats.org/officeDocument/2006/relationships/viewProps" Target="viewProps.xml"></Relationship><Relationship Id="rId26" Type="http://schemas.openxmlformats.org/officeDocument/2006/relationships/presProps" Target="presProps.xml"></Relationship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image" Target="../media/fImage44478811041.png"></Relationship><Relationship Id="rId2" Type="http://schemas.openxmlformats.org/officeDocument/2006/relationships/slideLayout" Target="../slideLayouts/slideLayout4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10678721248467.png"></Relationship><Relationship Id="rId3" Type="http://schemas.openxmlformats.org/officeDocument/2006/relationships/slideLayout" Target="../slideLayouts/slideLayout6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12121601316334.png"></Relationship><Relationship Id="rId3" Type="http://schemas.openxmlformats.org/officeDocument/2006/relationships/slideLayout" Target="../slideLayouts/slideLayout6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3746461376500.png"></Relationship><Relationship Id="rId3" Type="http://schemas.openxmlformats.org/officeDocument/2006/relationships/slideLayout" Target="../slideLayouts/slideLayout6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10029021449169.png"></Relationship><Relationship Id="rId3" Type="http://schemas.openxmlformats.org/officeDocument/2006/relationships/image" Target="../media/fImage508751435724.png"></Relationship><Relationship Id="rId4" Type="http://schemas.openxmlformats.org/officeDocument/2006/relationships/slideLayout" Target="../slideLayouts/slideLayout6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>
  <p:cSld>
    <p:bg>
      <p:bgPr>
        <a:solidFill>
          <a:srgbClr val="F7F7F5"/>
        </a:solidFill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sz="5330" b="1">
                <a:solidFill>
                  <a:srgbClr val="1F2A37"/>
                </a:solidFill>
                <a:latin typeface="Malgun Gothic" charset="0"/>
              </a:rPr>
              <a:t>메이플릿:</a:t>
            </a:r>
            <a:r>
              <a:rPr sz="5330" b="1">
                <a:solidFill>
                  <a:srgbClr val="1F2A37"/>
                </a:solidFill>
                <a:latin typeface="Malgun Gothic" charset="0"/>
              </a:rPr>
              <a:t> 작</a:t>
            </a:r>
            <a:r>
              <a:rPr lang="ko-KR" sz="5330" b="1">
                <a:solidFill>
                  <a:srgbClr val="1F2A37"/>
                </a:solidFill>
                <a:latin typeface="Malgun Gothic" charset="0"/>
              </a:rPr>
              <a:t>은 </a:t>
            </a:r>
            <a:r>
              <a:rPr lang="ko-KR" sz="5330" b="1">
                <a:solidFill>
                  <a:srgbClr val="1F2A37"/>
                </a:solidFill>
                <a:latin typeface="Malgun Gothic" charset="0"/>
              </a:rPr>
              <a:t>숲의 모험</a:t>
            </a:r>
            <a:endParaRPr lang="ko-KR" altLang="en-US" sz="5330" b="1">
              <a:solidFill>
                <a:srgbClr val="1F2A37"/>
              </a:solidFill>
              <a:latin typeface="Malgun Gothic" charset="0"/>
            </a:endParaRP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457200" y="1600200"/>
            <a:ext cx="7590790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>
              <a:buFontTx/>
              <a:buNone/>
            </a:pPr>
            <a:endParaRPr lang="ko-KR" altLang="en-US" sz="1800">
              <a:solidFill>
                <a:srgbClr val="1F2A37"/>
              </a:solidFill>
              <a:latin typeface="Malgun Gothic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943600"/>
            <a:ext cx="9144000" cy="731520"/>
          </a:xfrm>
          <a:prstGeom prst="rect">
            <a:avLst/>
          </a:prstGeom>
          <a:solidFill>
            <a:srgbClr val="D0EE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365760" y="5989320"/>
            <a:ext cx="310515" cy="27686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endParaRPr lang="ko-KR" altLang="en-US" sz="1200">
              <a:solidFill>
                <a:srgbClr val="3C3C3C"/>
              </a:solidFill>
              <a:latin typeface="Malgun Gothic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91840" y="5989320"/>
            <a:ext cx="310515" cy="27686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endParaRPr lang="ko-KR" altLang="en-US" sz="1200">
              <a:solidFill>
                <a:srgbClr val="3C3C3C"/>
              </a:solidFill>
              <a:latin typeface="Malgun Gothic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6643370" y="6125210"/>
            <a:ext cx="1696085" cy="29210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sz="1300" b="1">
                <a:solidFill>
                  <a:srgbClr val="1F2A37"/>
                </a:solidFill>
                <a:latin typeface="Malgun Gothic" charset="0"/>
              </a:rPr>
              <a:t>2</a:t>
            </a:r>
            <a:r>
              <a:rPr sz="1300" b="1">
                <a:solidFill>
                  <a:srgbClr val="1F2A37"/>
                </a:solidFill>
                <a:latin typeface="Malgun Gothic" charset="0"/>
              </a:rPr>
              <a:t>023180032 전영재</a:t>
            </a:r>
            <a:endParaRPr lang="ko-KR" altLang="en-US" sz="1200">
              <a:solidFill>
                <a:srgbClr val="3C3C3C"/>
              </a:solidFill>
              <a:latin typeface="Malgun Gothic" charset="0"/>
            </a:endParaRPr>
          </a:p>
        </p:txBody>
      </p:sp>
      <p:sp>
        <p:nvSpPr>
          <p:cNvPr id="10" name="텍스트 상자 2"/>
          <p:cNvSpPr txBox="1">
            <a:spLocks/>
          </p:cNvSpPr>
          <p:nvPr/>
        </p:nvSpPr>
        <p:spPr>
          <a:xfrm rot="0">
            <a:off x="461010" y="6169660"/>
            <a:ext cx="1703705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sz="1200">
                <a:solidFill>
                  <a:srgbClr val="3C3C3C"/>
                </a:solidFill>
                <a:latin typeface="Malgun Gothic" charset="0"/>
              </a:rPr>
              <a:t>2</a:t>
            </a:r>
            <a:r>
              <a:rPr sz="1200">
                <a:solidFill>
                  <a:srgbClr val="3C3C3C"/>
                </a:solidFill>
                <a:latin typeface="Malgun Gothic" charset="0"/>
              </a:rPr>
              <a:t>DGP 1차 발표</a:t>
            </a:r>
            <a:endParaRPr lang="ko-KR" altLang="en-US" sz="1200">
              <a:solidFill>
                <a:srgbClr val="3C3C3C"/>
              </a:solidFill>
              <a:latin typeface="Malgun Gothic" charset="0"/>
            </a:endParaRPr>
          </a:p>
        </p:txBody>
      </p:sp>
      <p:pic>
        <p:nvPicPr>
          <p:cNvPr id="11" name="그림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6005" y="1863725"/>
            <a:ext cx="7402830" cy="34232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>
  <p:cSld>
    <p:bg>
      <p:bgPr>
        <a:solidFill>
          <a:srgbClr val="F7F7F5"/>
        </a:solidFill>
      </p:bgPr>
    </p:bg>
    <p:spTree>
      <p:nvGrpSpPr>
        <p:cNvPr id="1" name=""/>
        <p:cNvGrpSpPr/>
        <p:nvPr/>
      </p:nvGrpSpPr>
      <p:grpSpPr/>
      <p:sp>
        <p:nvSpPr>
          <p:cNvPr id="3" name="Rectangle 2"/>
          <p:cNvSpPr/>
          <p:nvPr/>
        </p:nvSpPr>
        <p:spPr>
          <a:xfrm>
            <a:off x="0" y="365760"/>
            <a:ext cx="9144000" cy="914400"/>
          </a:xfrm>
          <a:prstGeom prst="rect">
            <a:avLst/>
          </a:prstGeom>
          <a:solidFill>
            <a:srgbClr val="A7CF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65760" y="320040"/>
            <a:ext cx="310515" cy="76898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endParaRPr lang="ko-KR" altLang="en-US" sz="4400" b="1">
              <a:solidFill>
                <a:srgbClr val="1F2A37"/>
              </a:solidFill>
              <a:latin typeface="Malgun Gothic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514350" y="529590"/>
            <a:ext cx="1025525" cy="55372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sz="3000" b="1">
                <a:solidFill>
                  <a:srgbClr val="1F2A37"/>
                </a:solidFill>
                <a:latin typeface="Malgun Gothic" charset="0"/>
              </a:rPr>
              <a:t>목차</a:t>
            </a:r>
            <a:endParaRPr lang="ko-KR" altLang="en-US" sz="3000" b="1">
              <a:solidFill>
                <a:srgbClr val="1F2A37"/>
              </a:solidFill>
              <a:latin typeface="Malgun Gothic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416560" y="2491105"/>
            <a:ext cx="2573020" cy="276479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342900" indent="-342900" algn="l"/>
            <a:endParaRPr lang="ko-KR" altLang="en-US" sz="3000">
              <a:solidFill>
                <a:srgbClr val="1F2A37"/>
              </a:solidFill>
              <a:latin typeface="Malgun Gothic" charset="0"/>
              <a:ea typeface="Malgun Gothic" charset="0"/>
            </a:endParaRPr>
          </a:p>
          <a:p>
            <a:pPr marL="342900" indent="-342900" algn="l"/>
            <a:r>
              <a:rPr sz="2000">
                <a:solidFill>
                  <a:srgbClr val="1F2A37"/>
                </a:solidFill>
                <a:latin typeface="Malgun Gothic" charset="0"/>
                <a:ea typeface="Malgun Gothic" charset="0"/>
              </a:rPr>
              <a:t>게임 소개 및 컨셉</a:t>
            </a:r>
            <a:endParaRPr lang="ko-KR" altLang="en-US" sz="2000">
              <a:solidFill>
                <a:srgbClr val="1F2A37"/>
              </a:solidFill>
              <a:latin typeface="Malgun Gothic" charset="0"/>
              <a:ea typeface="Malgun Gothic" charset="0"/>
            </a:endParaRPr>
          </a:p>
          <a:p>
            <a:pPr marL="342900" indent="-342900" algn="l"/>
            <a:r>
              <a:rPr sz="2000">
                <a:solidFill>
                  <a:srgbClr val="1F2A37"/>
                </a:solidFill>
              </a:rPr>
              <a:t> </a:t>
            </a:r>
            <a:endParaRPr lang="ko-KR" altLang="en-US" sz="2000">
              <a:solidFill>
                <a:srgbClr val="1F2A37"/>
              </a:solidFill>
            </a:endParaRPr>
          </a:p>
          <a:p>
            <a:pPr marL="342900" indent="-342900" algn="l"/>
            <a:r>
              <a:rPr sz="2000">
                <a:solidFill>
                  <a:srgbClr val="1F2A37"/>
                </a:solidFill>
                <a:latin typeface="Malgun Gothic" charset="0"/>
                <a:ea typeface="Malgun Gothic" charset="0"/>
              </a:rPr>
              <a:t>게임</a:t>
            </a:r>
            <a:r>
              <a:rPr sz="2000">
                <a:solidFill>
                  <a:srgbClr val="1F2A37"/>
                </a:solidFill>
              </a:rPr>
              <a:t> </a:t>
            </a:r>
            <a:r>
              <a:rPr sz="2000">
                <a:solidFill>
                  <a:srgbClr val="1F2A37"/>
                </a:solidFill>
                <a:latin typeface="Malgun Gothic" charset="0"/>
                <a:ea typeface="Malgun Gothic" charset="0"/>
              </a:rPr>
              <a:t>진행</a:t>
            </a:r>
            <a:endParaRPr lang="ko-KR" altLang="en-US" sz="2000">
              <a:solidFill>
                <a:srgbClr val="1F2A37"/>
              </a:solidFill>
              <a:latin typeface="Malgun Gothic" charset="0"/>
              <a:ea typeface="Malgun Gothic" charset="0"/>
            </a:endParaRPr>
          </a:p>
          <a:p>
            <a:pPr marL="342900" indent="-342900" algn="l"/>
            <a:endParaRPr lang="ko-KR" altLang="en-US" sz="2000"/>
          </a:p>
          <a:p>
            <a:pPr marL="342900" indent="-342900" algn="l"/>
            <a:r>
              <a:rPr sz="2000">
                <a:solidFill>
                  <a:srgbClr val="1F2A37"/>
                </a:solidFill>
                <a:latin typeface="Malgun Gothic" charset="0"/>
                <a:ea typeface="Malgun Gothic" charset="0"/>
              </a:rPr>
              <a:t>개발일정</a:t>
            </a:r>
            <a:endParaRPr lang="ko-KR" altLang="en-US" sz="2000">
              <a:solidFill>
                <a:srgbClr val="1F2A37"/>
              </a:solidFill>
              <a:latin typeface="Malgun Gothic" charset="0"/>
              <a:ea typeface="Malgun Gothic" charset="0"/>
            </a:endParaRPr>
          </a:p>
          <a:p>
            <a:pPr marL="342900" indent="-342900" algn="l"/>
            <a:endParaRPr lang="ko-KR" altLang="en-US" sz="2000">
              <a:solidFill>
                <a:srgbClr val="1F2A37"/>
              </a:solidFill>
              <a:latin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0" y="365760"/>
            <a:ext cx="9144635" cy="915035"/>
          </a:xfrm>
          <a:prstGeom prst="rect"/>
          <a:solidFill>
            <a:srgbClr val="A7CF7E"/>
          </a:solidFill>
          <a:ln>
            <a:noFill/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+mn-ea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365760" y="320040"/>
            <a:ext cx="4683760" cy="7689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sz="4400" b="1">
                <a:solidFill>
                  <a:srgbClr val="1F2A37"/>
                </a:solidFill>
                <a:latin typeface="Malgun Gothic" charset="0"/>
              </a:rPr>
              <a:t>게임 </a:t>
            </a:r>
            <a:r>
              <a:rPr lang="ko-KR" sz="4400" b="1">
                <a:solidFill>
                  <a:srgbClr val="1F2A37"/>
                </a:solidFill>
                <a:latin typeface="Malgun Gothic" charset="0"/>
              </a:rPr>
              <a:t>소개 및 컨셉</a:t>
            </a:r>
            <a:endParaRPr lang="ko-KR" altLang="en-US" sz="4400" b="1">
              <a:solidFill>
                <a:srgbClr val="1F2A37"/>
              </a:solidFill>
              <a:latin typeface="Malgun Gothic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 rot="0">
            <a:off x="461645" y="1783715"/>
            <a:ext cx="7858125" cy="28581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sz="2000">
                <a:solidFill>
                  <a:srgbClr val="1F2A37"/>
                </a:solidFill>
                <a:latin typeface="Malgun Gothic" charset="0"/>
              </a:rPr>
              <a:t>컨셉:</a:t>
            </a:r>
            <a:r>
              <a:rPr lang="ko-KR" sz="2000">
                <a:solidFill>
                  <a:srgbClr val="1F2A37"/>
                </a:solidFill>
                <a:latin typeface="Malgun Gothic" charset="0"/>
              </a:rPr>
              <a:t> </a:t>
            </a:r>
            <a:endParaRPr lang="ko-KR" altLang="en-US" sz="2000">
              <a:solidFill>
                <a:srgbClr val="1F2A37"/>
              </a:solidFill>
              <a:latin typeface="Malgun Gothic" charset="0"/>
            </a:endParaRPr>
          </a:p>
          <a:p>
            <a:pPr marL="0" indent="0">
              <a:buFontTx/>
              <a:buNone/>
            </a:pPr>
            <a:r>
              <a:rPr sz="2000" i="0" b="0">
                <a:latin typeface="Malgun Gothic" charset="0"/>
                <a:ea typeface="Malgun Gothic" charset="0"/>
              </a:rPr>
              <a:t>마을에서 평화롭게 살던 주인공. 보스 몬스터에 등장으로 위험에 빠진 메이플 월드를 구하기 위해 숲의 여정을 떠난다.</a:t>
            </a:r>
            <a:endParaRPr lang="ko-KR" altLang="en-US" sz="2000" i="0" b="0">
              <a:latin typeface="Malgun Gothic" charset="0"/>
              <a:ea typeface="Malgun Gothic" charset="0"/>
            </a:endParaRPr>
          </a:p>
          <a:p>
            <a:pPr marL="0" indent="0">
              <a:buFontTx/>
              <a:buNone/>
            </a:pPr>
            <a:endParaRPr lang="ko-KR" altLang="en-US" sz="2000">
              <a:solidFill>
                <a:srgbClr val="1F2A37"/>
              </a:solidFill>
              <a:latin typeface="Malgun Gothic" charset="0"/>
            </a:endParaRPr>
          </a:p>
          <a:p>
            <a:pPr marL="0" indent="0">
              <a:buFontTx/>
              <a:buNone/>
            </a:pPr>
            <a:r>
              <a:rPr lang="ko-KR" sz="2000">
                <a:solidFill>
                  <a:srgbClr val="1F2A37"/>
                </a:solidFill>
                <a:latin typeface="Malgun Gothic" charset="0"/>
              </a:rPr>
              <a:t>메이플스토리 </a:t>
            </a:r>
            <a:r>
              <a:rPr lang="ko-KR" sz="2000">
                <a:solidFill>
                  <a:srgbClr val="1F2A37"/>
                </a:solidFill>
                <a:latin typeface="Malgun Gothic" charset="0"/>
              </a:rPr>
              <a:t>모작</a:t>
            </a:r>
            <a:r>
              <a:rPr lang="ko-KR" sz="2000">
                <a:solidFill>
                  <a:srgbClr val="1F2A37"/>
                </a:solidFill>
                <a:latin typeface="Malgun Gothic" charset="0"/>
              </a:rPr>
              <a:t>으로 이동키는 </a:t>
            </a:r>
            <a:r>
              <a:rPr lang="ko-KR" sz="2000">
                <a:solidFill>
                  <a:srgbClr val="1F2A37"/>
                </a:solidFill>
                <a:latin typeface="Malgun Gothic" charset="0"/>
              </a:rPr>
              <a:t>방향</a:t>
            </a:r>
            <a:r>
              <a:rPr lang="ko-KR" sz="2000">
                <a:solidFill>
                  <a:srgbClr val="1F2A37"/>
                </a:solidFill>
                <a:latin typeface="Malgun Gothic" charset="0"/>
              </a:rPr>
              <a:t>키이고 스킬로는 </a:t>
            </a:r>
            <a:r>
              <a:rPr lang="ko-KR" sz="2000">
                <a:solidFill>
                  <a:srgbClr val="1F2A37"/>
                </a:solidFill>
                <a:latin typeface="Malgun Gothic" charset="0"/>
              </a:rPr>
              <a:t>ctrl</a:t>
            </a:r>
            <a:r>
              <a:rPr lang="ko-KR" sz="2000">
                <a:solidFill>
                  <a:srgbClr val="1F2A37"/>
                </a:solidFill>
                <a:latin typeface="Malgun Gothic" charset="0"/>
              </a:rPr>
              <a:t>(</a:t>
            </a:r>
            <a:r>
              <a:rPr lang="ko-KR" sz="2000">
                <a:solidFill>
                  <a:srgbClr val="1F2A37"/>
                </a:solidFill>
                <a:latin typeface="Malgun Gothic" charset="0"/>
              </a:rPr>
              <a:t>평타), q, w, e</a:t>
            </a:r>
            <a:r>
              <a:rPr lang="ko-KR" sz="2000">
                <a:solidFill>
                  <a:srgbClr val="1F2A37"/>
                </a:solidFill>
                <a:latin typeface="Malgun Gothic" charset="0"/>
              </a:rPr>
              <a:t>가 있고 </a:t>
            </a:r>
            <a:r>
              <a:rPr lang="ko-KR" sz="2000">
                <a:solidFill>
                  <a:srgbClr val="1F2A37"/>
                </a:solidFill>
                <a:latin typeface="Malgun Gothic" charset="0"/>
              </a:rPr>
              <a:t>alt는 점프입니다</a:t>
            </a:r>
            <a:r>
              <a:rPr lang="ko-KR" sz="2000">
                <a:solidFill>
                  <a:srgbClr val="1F2A37"/>
                </a:solidFill>
                <a:latin typeface="Malgun Gothic" charset="0"/>
              </a:rPr>
              <a:t>.</a:t>
            </a:r>
            <a:endParaRPr lang="ko-KR" altLang="en-US" sz="2000" i="0" b="0">
              <a:latin typeface="Malgun Gothic" charset="0"/>
              <a:ea typeface="Malgun Gothic" charset="0"/>
            </a:endParaRPr>
          </a:p>
          <a:p>
            <a:pPr marL="0" indent="0">
              <a:buFontTx/>
              <a:buNone/>
            </a:pPr>
            <a:endParaRPr lang="ko-KR" altLang="en-US" sz="2000" i="0" b="0">
              <a:latin typeface="Malgun Gothic" charset="0"/>
              <a:ea typeface="Malgun Gothic" charset="0"/>
            </a:endParaRPr>
          </a:p>
          <a:p>
            <a:pPr marL="0" indent="0">
              <a:buFontTx/>
              <a:buNone/>
            </a:pPr>
            <a:endParaRPr lang="ko-KR" altLang="en-US" sz="2000" i="0" b="0">
              <a:latin typeface="Malgun Gothic" charset="0"/>
              <a:ea typeface="Malgun Gothic" charset="0"/>
            </a:endParaRPr>
          </a:p>
          <a:p>
            <a:pPr marL="0" indent="0" algn="l" hangingPunct="1"/>
            <a:r>
              <a:rPr sz="2000">
                <a:latin typeface="맑은 고딕" charset="0"/>
                <a:ea typeface="맑은 고딕" charset="0"/>
              </a:rPr>
              <a:t>장르 </a:t>
            </a:r>
            <a:r>
              <a:rPr sz="2000">
                <a:latin typeface="맑은 고딕" charset="0"/>
                <a:ea typeface="맑은 고딕" charset="0"/>
              </a:rPr>
              <a:t>: RPG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7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0" y="365760"/>
            <a:ext cx="9144635" cy="915035"/>
          </a:xfrm>
          <a:prstGeom prst="rect"/>
          <a:solidFill>
            <a:srgbClr val="A7CF7E"/>
          </a:solidFill>
          <a:ln>
            <a:noFill/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+mn-ea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365760" y="320040"/>
            <a:ext cx="2614930" cy="7689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sz="4400" b="1">
                <a:solidFill>
                  <a:srgbClr val="1F2A37"/>
                </a:solidFill>
                <a:latin typeface="Malgun Gothic" charset="0"/>
              </a:rPr>
              <a:t>게임 진행</a:t>
            </a:r>
            <a:endParaRPr lang="ko-KR" altLang="en-US" sz="4400" b="1">
              <a:solidFill>
                <a:srgbClr val="1F2A37"/>
              </a:solidFill>
              <a:latin typeface="Malgun Gothic" charset="0"/>
            </a:endParaRPr>
          </a:p>
        </p:txBody>
      </p:sp>
      <p:pic>
        <p:nvPicPr>
          <p:cNvPr id="6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1950" y="1548130"/>
            <a:ext cx="7296785" cy="4110355"/>
          </a:xfrm>
          <a:prstGeom prst="rect"/>
          <a:noFill/>
        </p:spPr>
      </p:pic>
      <p:sp>
        <p:nvSpPr>
          <p:cNvPr id="7" name="텍스트 상자 13"/>
          <p:cNvSpPr txBox="1">
            <a:spLocks/>
          </p:cNvSpPr>
          <p:nvPr/>
        </p:nvSpPr>
        <p:spPr>
          <a:xfrm rot="0">
            <a:off x="416560" y="5784850"/>
            <a:ext cx="7142480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1</a:t>
            </a:r>
            <a:r>
              <a:rPr sz="1800"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마을에 </a:t>
            </a:r>
            <a:r>
              <a:rPr lang="ko-KR" sz="1800">
                <a:latin typeface="맑은 고딕" charset="0"/>
                <a:ea typeface="맑은 고딕" charset="0"/>
              </a:rPr>
              <a:t>있는 포탈로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7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0" y="365760"/>
            <a:ext cx="9144635" cy="915035"/>
          </a:xfrm>
          <a:prstGeom prst="rect"/>
          <a:solidFill>
            <a:srgbClr val="A7CF7E"/>
          </a:solidFill>
          <a:ln>
            <a:noFill/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+mn-ea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365760" y="320040"/>
            <a:ext cx="2614930" cy="7689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sz="4400" b="1">
                <a:solidFill>
                  <a:srgbClr val="1F2A37"/>
                </a:solidFill>
                <a:latin typeface="Malgun Gothic" charset="0"/>
              </a:rPr>
              <a:t>게임 진행</a:t>
            </a:r>
            <a:endParaRPr lang="ko-KR" altLang="en-US" sz="4400" b="1">
              <a:solidFill>
                <a:srgbClr val="1F2A37"/>
              </a:solidFill>
              <a:latin typeface="Malgun Gothic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416560" y="5784850"/>
            <a:ext cx="7142480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2</a:t>
            </a:r>
            <a:r>
              <a:rPr sz="1800"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이동 </a:t>
            </a:r>
            <a:r>
              <a:rPr lang="ko-KR" sz="1800">
                <a:latin typeface="맑은 고딕" charset="0"/>
                <a:ea typeface="맑은 고딕" charset="0"/>
              </a:rPr>
              <a:t>후 몬스터 등장 시 몬스터 처치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1950" y="1384300"/>
            <a:ext cx="7758430" cy="43472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7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0" y="365760"/>
            <a:ext cx="9144635" cy="915035"/>
          </a:xfrm>
          <a:prstGeom prst="rect"/>
          <a:solidFill>
            <a:srgbClr val="A7CF7E"/>
          </a:solidFill>
          <a:ln>
            <a:noFill/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+mn-ea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365760" y="320040"/>
            <a:ext cx="2614930" cy="7689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sz="4400" b="1">
                <a:solidFill>
                  <a:srgbClr val="1F2A37"/>
                </a:solidFill>
                <a:latin typeface="Malgun Gothic" charset="0"/>
              </a:rPr>
              <a:t>게임 진행</a:t>
            </a:r>
            <a:endParaRPr lang="ko-KR" altLang="en-US" sz="4400" b="1">
              <a:solidFill>
                <a:srgbClr val="1F2A37"/>
              </a:solidFill>
              <a:latin typeface="Malgun Gothic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416560" y="5784850"/>
            <a:ext cx="7142480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2</a:t>
            </a:r>
            <a:r>
              <a:rPr sz="1800"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이동 </a:t>
            </a:r>
            <a:r>
              <a:rPr lang="ko-KR" sz="1800">
                <a:latin typeface="맑은 고딕" charset="0"/>
                <a:ea typeface="맑은 고딕" charset="0"/>
              </a:rPr>
              <a:t>후 몬스터 등장 시 몬스터 처치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1780" y="1616075"/>
            <a:ext cx="8482330" cy="40881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7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0" y="365760"/>
            <a:ext cx="9144635" cy="915035"/>
          </a:xfrm>
          <a:prstGeom prst="rect"/>
          <a:solidFill>
            <a:srgbClr val="A7CF7E"/>
          </a:solidFill>
          <a:ln>
            <a:noFill/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+mn-ea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365760" y="320040"/>
            <a:ext cx="2614930" cy="7689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sz="4400" b="1">
                <a:solidFill>
                  <a:srgbClr val="1F2A37"/>
                </a:solidFill>
                <a:latin typeface="Malgun Gothic" charset="0"/>
              </a:rPr>
              <a:t>게임 진행</a:t>
            </a:r>
            <a:endParaRPr lang="ko-KR" altLang="en-US" sz="4400" b="1">
              <a:solidFill>
                <a:srgbClr val="1F2A37"/>
              </a:solidFill>
              <a:latin typeface="Malgun Gothic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416560" y="5784850"/>
            <a:ext cx="7142480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3</a:t>
            </a:r>
            <a:r>
              <a:rPr sz="1800"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최종보스를 </a:t>
            </a:r>
            <a:r>
              <a:rPr lang="ko-KR" sz="1800">
                <a:latin typeface="맑은 고딕" charset="0"/>
                <a:ea typeface="맑은 고딕" charset="0"/>
              </a:rPr>
              <a:t>잡고 clear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6560" y="1864995"/>
            <a:ext cx="7205980" cy="3921125"/>
          </a:xfrm>
          <a:prstGeom prst="rect"/>
          <a:noFill/>
        </p:spPr>
      </p:pic>
      <p:pic>
        <p:nvPicPr>
          <p:cNvPr id="8" name="그림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19095" y="2390140"/>
            <a:ext cx="2148205" cy="8788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7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0" y="365760"/>
            <a:ext cx="9144635" cy="915035"/>
          </a:xfrm>
          <a:prstGeom prst="rect"/>
          <a:solidFill>
            <a:srgbClr val="A7CF7E"/>
          </a:solidFill>
          <a:ln>
            <a:noFill/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+mn-ea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365760" y="320040"/>
            <a:ext cx="2614930" cy="7689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sz="4400" b="1">
                <a:solidFill>
                  <a:srgbClr val="1F2A37"/>
                </a:solidFill>
                <a:latin typeface="Malgun Gothic" charset="0"/>
              </a:rPr>
              <a:t>개발 </a:t>
            </a:r>
            <a:r>
              <a:rPr sz="4400" b="1">
                <a:solidFill>
                  <a:srgbClr val="1F2A37"/>
                </a:solidFill>
                <a:latin typeface="Malgun Gothic" charset="0"/>
              </a:rPr>
              <a:t>일</a:t>
            </a:r>
            <a:r>
              <a:rPr lang="ko-KR" sz="4400" b="1">
                <a:solidFill>
                  <a:srgbClr val="1F2A37"/>
                </a:solidFill>
                <a:latin typeface="Malgun Gothic" charset="0"/>
              </a:rPr>
              <a:t>정</a:t>
            </a:r>
            <a:endParaRPr lang="ko-KR" altLang="en-US" sz="4400" b="1">
              <a:solidFill>
                <a:srgbClr val="1F2A37"/>
              </a:solidFill>
              <a:latin typeface="Malgun Gothic" charset="0"/>
            </a:endParaRPr>
          </a:p>
        </p:txBody>
      </p:sp>
      <p:graphicFrame>
        <p:nvGraphicFramePr>
          <p:cNvPr id="9" name="표 26"/>
          <p:cNvGraphicFramePr>
            <a:graphicFrameLocks noGrp="1"/>
          </p:cNvGraphicFramePr>
          <p:nvPr/>
        </p:nvGraphicFramePr>
        <p:xfrm>
          <a:off x="514350" y="1476375"/>
          <a:ext cx="8343265" cy="4914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4535"/>
                <a:gridCol w="6348730"/>
              </a:tblGrid>
              <a:tr h="539750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주차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/>
                          </a:solidFill>
                          <a:latin typeface="inherit" charset="0"/>
                          <a:ea typeface="inherit" charset="0"/>
                        </a:rPr>
                        <a:t>리소스 </a:t>
                      </a:r>
                      <a:r>
                        <a:rPr lang="ko-KR" sz="1800" kern="1200" i="0" b="0">
                          <a:solidFill>
                            <a:schemeClr val="tx1"/>
                          </a:solidFill>
                          <a:latin typeface="inherit" charset="0"/>
                          <a:ea typeface="inherit" charset="0"/>
                        </a:rPr>
                        <a:t>수집 </a:t>
                      </a:r>
                      <a:r>
                        <a:rPr lang="ko-KR" sz="1800" kern="1200" i="0" b="0">
                          <a:solidFill>
                            <a:schemeClr val="tx1"/>
                          </a:solidFill>
                          <a:latin typeface="inherit" charset="0"/>
                          <a:ea typeface="inherit" charset="0"/>
                        </a:rPr>
                        <a:t>및 시작</a:t>
                      </a:r>
                      <a:r>
                        <a:rPr lang="ko-KR" sz="1800" kern="1200" i="0" b="0">
                          <a:solidFill>
                            <a:schemeClr val="tx1"/>
                          </a:solidFill>
                          <a:latin typeface="inherit" charset="0"/>
                          <a:ea typeface="inherit" charset="0"/>
                        </a:rPr>
                        <a:t>화면 </a:t>
                      </a:r>
                      <a:r>
                        <a:rPr lang="ko-KR" sz="1800" kern="1200" i="0" b="0">
                          <a:solidFill>
                            <a:schemeClr val="tx1"/>
                          </a:solidFill>
                          <a:latin typeface="inherit" charset="0"/>
                          <a:ea typeface="inherit" charset="0"/>
                        </a:rPr>
                        <a:t>제작</a:t>
                      </a:r>
                      <a:endParaRPr lang="ko-KR" altLang="en-US" sz="1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599440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주차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플레이어 </a:t>
                      </a: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애니메이션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635635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주차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맵 </a:t>
                      </a: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제작 및 포탈 제작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635635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주차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적 </a:t>
                      </a: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애니메이션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595630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주차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충돌체크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635635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주차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아이템 </a:t>
                      </a: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+</a:t>
                      </a:r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사운드 </a:t>
                      </a:r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추가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637540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주차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보안점검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635635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주차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최종 </a:t>
                      </a: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점검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529590" y="3135630"/>
            <a:ext cx="82302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/>
              <a:t>감사합니다</a:t>
            </a:r>
            <a:endParaRPr lang="ko-KR" altLang="en-US"/>
          </a:p>
        </p:txBody>
      </p:sp>
      <p:sp>
        <p:nvSpPr>
          <p:cNvPr id="3" name="텍스트 상자 1"/>
          <p:cNvSpPr txBox="1">
            <a:spLocks/>
          </p:cNvSpPr>
          <p:nvPr/>
        </p:nvSpPr>
        <p:spPr>
          <a:xfrm rot="0">
            <a:off x="5086985" y="6029325"/>
            <a:ext cx="381190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출처</a:t>
            </a:r>
            <a:r>
              <a:rPr lang="ko-KR" sz="1800">
                <a:latin typeface="맑은 고딕" charset="0"/>
                <a:ea typeface="맑은 고딕" charset="0"/>
              </a:rPr>
              <a:t>:</a:t>
            </a:r>
            <a:r>
              <a:rPr lang="ko-KR" sz="1800">
                <a:latin typeface="맑은 고딕" charset="0"/>
                <a:ea typeface="맑은 고딕" charset="0"/>
              </a:rPr>
              <a:t> 메이플스토리 </a:t>
            </a:r>
            <a:r>
              <a:rPr lang="ko-KR" sz="1800">
                <a:latin typeface="맑은 고딕" charset="0"/>
                <a:ea typeface="맑은 고딕" charset="0"/>
              </a:rPr>
              <a:t>인게임 </a:t>
            </a:r>
            <a:r>
              <a:rPr lang="ko-KR" sz="1800">
                <a:latin typeface="맑은 고딕" charset="0"/>
                <a:ea typeface="맑은 고딕" charset="0"/>
              </a:rPr>
              <a:t>이미지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9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dudwo0062</cp:lastModifiedBy>
  <cp:version>10.105.280.55985</cp:version>
  <dcterms:modified xsi:type="dcterms:W3CDTF">2013-01-27T09:15:58Z</dcterms:modified>
</cp:coreProperties>
</file>